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7" r:id="rId2"/>
    <p:sldId id="296" r:id="rId3"/>
    <p:sldId id="297" r:id="rId4"/>
    <p:sldId id="298" r:id="rId5"/>
    <p:sldId id="268" r:id="rId6"/>
    <p:sldId id="281" r:id="rId7"/>
    <p:sldId id="293" r:id="rId8"/>
    <p:sldId id="291" r:id="rId9"/>
    <p:sldId id="274" r:id="rId10"/>
    <p:sldId id="290" r:id="rId11"/>
    <p:sldId id="277" r:id="rId12"/>
    <p:sldId id="294" r:id="rId13"/>
    <p:sldId id="285" r:id="rId14"/>
  </p:sldIdLst>
  <p:sldSz cx="12192000" cy="6858000"/>
  <p:notesSz cx="6858000" cy="9144000"/>
  <p:embeddedFontLst>
    <p:embeddedFont>
      <p:font typeface="Aharoni" panose="02010803020104030203" pitchFamily="2" charset="-79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0DA"/>
    <a:srgbClr val="8E69E9"/>
    <a:srgbClr val="B39AF0"/>
    <a:srgbClr val="33068C"/>
    <a:srgbClr val="4B0101"/>
    <a:srgbClr val="980202"/>
    <a:srgbClr val="750B13"/>
    <a:srgbClr val="CCFF66"/>
    <a:srgbClr val="E8FDB5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-414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6C419-A042-4E74-98C3-FBA116F1D752}" type="datetimeFigureOut">
              <a:rPr lang="en-ID" smtClean="0"/>
              <a:t>12/06/2022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F79B-BE46-4DAB-9D45-AD467C9AE5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03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F79B-BE46-4DAB-9D45-AD467C9AE51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990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Indonesia's mail administration services with </a:t>
            </a:r>
          </a:p>
          <a:p>
            <a:r>
              <a:rPr lang="en-US" dirty="0"/>
              <a:t>Migrate to online services and integrate individuals information to improve certain regional mail administration services in Indonesia.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F79B-BE46-4DAB-9D45-AD467C9AE51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08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F79B-BE46-4DAB-9D45-AD467C9AE51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017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F79B-BE46-4DAB-9D45-AD467C9AE51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319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D069-E5E2-4B67-8E28-6E78A7819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5CAB5-ABC9-48E0-B1DC-B2EA392B9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787B-1552-4738-9917-8E404E21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BDCC-6BF5-4EA7-B953-50F1E908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1AB8-EE5E-4A47-9E48-DAB07466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2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3D8F-8747-4162-8CEE-7E7F0C0E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9022D-3627-4F66-9DAD-5D8B15718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5D87-A68D-4A51-97DA-976B2905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F294-08AC-4714-87A3-F805FF32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8321-481A-47FC-97F1-B22B94A5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2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6A8F9-B400-4DE5-A51E-B56B7A088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D66EB-487A-426E-988D-251E2D3E0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50693-95A9-43A1-B6B6-AA608898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D61D-BCA4-4D72-9EE2-8A7E82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C50BA-DD25-4F42-9F64-769BBFEC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6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2AC6-5E8D-4FD8-AED6-9A0B3782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0CF3-FB58-4ED9-AF46-1FCF2736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6D547-C662-4590-AE22-C215B1F3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8531B-A2EC-41E7-9C1E-AF4F5A2A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5C0B-C447-439B-83AB-C3DF4ECB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B348-C777-4D58-A4BF-1A973B76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14437-AA9C-4A06-BC4D-2157B3A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79F48-B08F-4591-92F9-A8CF724D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57A7D-0F35-456A-9EC4-DE508DE3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99D4C-F957-4790-8535-6B79F3E9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0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410C-5A37-48E0-B1FB-36A0006A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71A0-F8F4-48D3-BE53-12EC86707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4372C-4841-40ED-9627-547E5671D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2BCF-1E8F-455C-9CCB-17AC75E6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A74F9-6722-4F87-86C7-436ACA8E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BB7BC-E6FA-4246-A51A-DCE88260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1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43D9-3426-4B64-B4F4-8F55FD82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46B8-CD60-4648-BECE-5D7DB6761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5FEDF-3369-47F7-AF0E-370878B39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6D295-92D0-45CA-9658-6948F38C2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F0A70D-4511-4A84-817D-1A8D5C884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7E8F9-28AE-4577-BD1C-F87C57A0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4DC33-F02C-4ACA-9789-34449EEC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26178-069F-479A-B596-85834F95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2B5B-F93F-4DC5-9F12-8ED91820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F2AAC-A6A4-4650-B81C-702DB169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130C3-2448-48D4-ADD0-A5509E8E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FFC92-48D4-4C63-824F-7C8FF8E9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8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E193D-9473-4D27-A985-5644EEB1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C0019-8693-412E-8664-851CE6B6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786E2-7012-4DED-95CB-95A36DED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5B57-717B-415D-9D6E-079C5C9F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A2F8-8A99-41A2-8A66-1995D60A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C80C7-2DF7-4156-B67D-CDC18CC45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A4EE5-61D1-4200-8DDE-79C2692E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548F1-A952-4729-B4F1-7881AFE9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B0200-688A-446F-88A3-3226EE98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5D44-9C9D-427B-81E6-AAD821C6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99E03-F51A-484D-8B09-175B972B1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E2C8-F925-43B2-976C-49B15F36B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49E4A-CF45-4AC0-8651-84280E32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B7E7-6AF0-40BB-940F-2C64CD38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F2DF-FB45-4FCD-9CE5-A3EC62FE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0582B-D24F-4DE8-B011-67E90F1D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61E2-2FE6-40CC-AB86-1EF41192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7FAC2-6FB4-4C59-977A-101B93779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D0240-E7B1-4713-A84C-C9063F10941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11DA-C19D-49A2-894B-9CCCCB5B3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D30EF-1620-438C-9732-7F6E89D6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1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9.xml"/><Relationship Id="rId7" Type="http://schemas.microsoft.com/office/2007/relationships/hdphoto" Target="../media/hdphoto1.wdp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24.jpg"/><Relationship Id="rId4" Type="http://schemas.openxmlformats.org/officeDocument/2006/relationships/slide" Target="slide10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image" Target="../media/image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slide" Target="slide7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slide" Target="slide7.xml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6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9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microsoft.com/office/2007/relationships/hdphoto" Target="../media/hdphoto1.wdp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slide" Target="slide8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20.webp"/><Relationship Id="rId4" Type="http://schemas.openxmlformats.org/officeDocument/2006/relationships/slide" Target="slide10.xml"/><Relationship Id="rId9" Type="http://schemas.openxmlformats.org/officeDocument/2006/relationships/image" Target="../media/image19.JP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09EBB9-5A33-073F-9604-65F573FB971D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i="0" u="none" strike="noStrike">
                <a:solidFill>
                  <a:srgbClr val="000000"/>
                </a:solidFill>
                <a:effectLst/>
                <a:latin typeface="Google Sans"/>
              </a:rPr>
              <a:t>C22-PC417 </a:t>
            </a:r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solidFill>
              <a:srgbClr val="750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716853" y="974669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D4C8FA-671E-4BA4-BE90-370B0961617C}"/>
              </a:ext>
            </a:extLst>
          </p:cNvPr>
          <p:cNvSpPr txBox="1"/>
          <p:nvPr/>
        </p:nvSpPr>
        <p:spPr>
          <a:xfrm>
            <a:off x="3675662" y="3318049"/>
            <a:ext cx="816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Automatic Service District Application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0309C4-10A1-732D-2B5D-49BCF9838694}"/>
              </a:ext>
            </a:extLst>
          </p:cNvPr>
          <p:cNvGrpSpPr/>
          <p:nvPr/>
        </p:nvGrpSpPr>
        <p:grpSpPr>
          <a:xfrm>
            <a:off x="256848" y="1289716"/>
            <a:ext cx="4936872" cy="3872940"/>
            <a:chOff x="256848" y="1289716"/>
            <a:chExt cx="4936872" cy="38729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2DA1A1-7E78-BB69-FF3F-2E92A47A0CF0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DAA039-72DA-D8AF-DDB4-7CD4E2913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FB8F3E-A4F1-57AC-42F9-AACD9BAAD979}"/>
              </a:ext>
            </a:extLst>
          </p:cNvPr>
          <p:cNvSpPr txBox="1"/>
          <p:nvPr/>
        </p:nvSpPr>
        <p:spPr>
          <a:xfrm>
            <a:off x="80405" y="6298440"/>
            <a:ext cx="1202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Economic &amp; Social Resilience (including agricultural &amp; food security and sustainability, infrastructure, &amp; regional development)</a:t>
            </a:r>
            <a:endParaRPr lang="en-US" sz="3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C6C21-A7D5-60A6-F668-4045A27CC626}"/>
              </a:ext>
            </a:extLst>
          </p:cNvPr>
          <p:cNvSpPr txBox="1"/>
          <p:nvPr/>
        </p:nvSpPr>
        <p:spPr>
          <a:xfrm>
            <a:off x="1414899" y="3988429"/>
            <a:ext cx="120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C22-PC417 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F60420C-3353-3852-30EA-53FACB17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757F0547-2362-BC24-6989-5455123C3717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35406" y="1136077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15AF496-D86F-4199-BCAF-58FEE3931BF8}"/>
              </a:ext>
            </a:extLst>
          </p:cNvPr>
          <p:cNvGrpSpPr/>
          <p:nvPr/>
        </p:nvGrpSpPr>
        <p:grpSpPr>
          <a:xfrm>
            <a:off x="-525551" y="1979987"/>
            <a:ext cx="1895588" cy="725331"/>
            <a:chOff x="-511538" y="1880722"/>
            <a:chExt cx="1895588" cy="725331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53BB6DCC-966C-42E6-8253-7CD26A2B0888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hlinkClick r:id="rId2" action="ppaction://hlinksldjump"/>
              <a:extLst>
                <a:ext uri="{FF2B5EF4-FFF2-40B4-BE49-F238E27FC236}">
                  <a16:creationId xmlns:a16="http://schemas.microsoft.com/office/drawing/2014/main" id="{1E53A08A-6B1B-40C9-9A69-E69D1F78B3BF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What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 Do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7FFE0A8-8532-4C73-8056-DED92C3D3927}"/>
              </a:ext>
            </a:extLst>
          </p:cNvPr>
          <p:cNvGrpSpPr/>
          <p:nvPr/>
        </p:nvGrpSpPr>
        <p:grpSpPr>
          <a:xfrm>
            <a:off x="-539242" y="2838588"/>
            <a:ext cx="1909442" cy="725331"/>
            <a:chOff x="-525229" y="2739323"/>
            <a:chExt cx="1909442" cy="72533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98C02DD-09B8-4F94-8AE0-5762E7A81CBD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hlinkClick r:id="rId3" action="ppaction://hlinksldjump"/>
              <a:extLst>
                <a:ext uri="{FF2B5EF4-FFF2-40B4-BE49-F238E27FC236}">
                  <a16:creationId xmlns:a16="http://schemas.microsoft.com/office/drawing/2014/main" id="{0EB321B0-1F66-4175-B669-CEB6B13E5036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Dataset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&amp; Models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76CD32E-2425-4049-B811-3BF41F842026}"/>
              </a:ext>
            </a:extLst>
          </p:cNvPr>
          <p:cNvGrpSpPr/>
          <p:nvPr/>
        </p:nvGrpSpPr>
        <p:grpSpPr>
          <a:xfrm>
            <a:off x="-511344" y="3686161"/>
            <a:ext cx="1896765" cy="725331"/>
            <a:chOff x="-497331" y="3586896"/>
            <a:chExt cx="1896765" cy="725331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FC719C4-38BA-42A4-AD42-50DD3F4B4862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hlinkClick r:id="rId4" action="ppaction://hlinksldjump"/>
              <a:extLst>
                <a:ext uri="{FF2B5EF4-FFF2-40B4-BE49-F238E27FC236}">
                  <a16:creationId xmlns:a16="http://schemas.microsoft.com/office/drawing/2014/main" id="{876B9D0A-EC0C-41A2-B746-04D2D9D42601}"/>
                </a:ext>
              </a:extLst>
            </p:cNvPr>
            <p:cNvSpPr txBox="1"/>
            <p:nvPr/>
          </p:nvSpPr>
          <p:spPr>
            <a:xfrm>
              <a:off x="-235178" y="376035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Results</a:t>
              </a:r>
            </a:p>
          </p:txBody>
        </p:sp>
      </p:grpSp>
      <p:pic>
        <p:nvPicPr>
          <p:cNvPr id="75" name="Picture 4">
            <a:extLst>
              <a:ext uri="{FF2B5EF4-FFF2-40B4-BE49-F238E27FC236}">
                <a16:creationId xmlns:a16="http://schemas.microsoft.com/office/drawing/2014/main" id="{F39B6C86-8173-DD59-3CBB-CDCEE041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0C1DBF3-5552-E81C-0468-1588889A5C9B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0C53D9-3B68-B7BC-D275-973BB1238437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0C48DCE-A395-D809-0146-D4F1072F7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FF3C093-33ED-369C-F38D-E708CDD31E16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AC302CA-8F3E-2981-3D50-7BA73E439BCF}"/>
              </a:ext>
            </a:extLst>
          </p:cNvPr>
          <p:cNvSpPr txBox="1"/>
          <p:nvPr/>
        </p:nvSpPr>
        <p:spPr>
          <a:xfrm>
            <a:off x="6817736" y="5050957"/>
            <a:ext cx="5787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Tesseract</a:t>
            </a:r>
          </a:p>
          <a:p>
            <a:pPr algn="ctr"/>
            <a:r>
              <a:rPr lang="en-ID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character in image</a:t>
            </a:r>
            <a:endParaRPr 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999DD6-7BB7-FA3C-E97A-30CCB819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594" y="4104501"/>
            <a:ext cx="2090058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5A0ABA-28BB-C4C2-F710-F71E3F3EF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1140" y="2378535"/>
            <a:ext cx="2612281" cy="25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77730-8D36-818F-D622-D47A6343F0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16" y="2361655"/>
            <a:ext cx="2143256" cy="1440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8D23533-3D07-F674-4FFE-96F721A083B0}"/>
              </a:ext>
            </a:extLst>
          </p:cNvPr>
          <p:cNvGrpSpPr/>
          <p:nvPr/>
        </p:nvGrpSpPr>
        <p:grpSpPr>
          <a:xfrm>
            <a:off x="459989" y="3179899"/>
            <a:ext cx="5787637" cy="2490765"/>
            <a:chOff x="459989" y="3179899"/>
            <a:chExt cx="5787637" cy="24907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F4BE93-7A70-9B53-9554-0E6193FE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5600" y="3179899"/>
              <a:ext cx="2063193" cy="144000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B7BE235-83B0-D635-121D-3318CAF8E604}"/>
                </a:ext>
              </a:extLst>
            </p:cNvPr>
            <p:cNvSpPr txBox="1"/>
            <p:nvPr/>
          </p:nvSpPr>
          <p:spPr>
            <a:xfrm>
              <a:off x="459989" y="4901223"/>
              <a:ext cx="57876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OpenCV-OCR</a:t>
              </a:r>
            </a:p>
            <a:p>
              <a:pPr algn="ctr"/>
              <a:r>
                <a:rPr lang="en-ID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Recognition</a:t>
              </a:r>
              <a:endPara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7DFDD78-3191-C5BB-9F49-3FC36176C79C}"/>
              </a:ext>
            </a:extLst>
          </p:cNvPr>
          <p:cNvSpPr txBox="1"/>
          <p:nvPr/>
        </p:nvSpPr>
        <p:spPr>
          <a:xfrm>
            <a:off x="3655218" y="1223218"/>
            <a:ext cx="549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3910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BD9A43E0-94AF-3A85-4DCD-2040D2F42C81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158E35B-3B61-4A7E-9CA3-59263A4AE110}"/>
              </a:ext>
            </a:extLst>
          </p:cNvPr>
          <p:cNvGrpSpPr/>
          <p:nvPr/>
        </p:nvGrpSpPr>
        <p:grpSpPr>
          <a:xfrm>
            <a:off x="-525551" y="2549175"/>
            <a:ext cx="1895588" cy="725331"/>
            <a:chOff x="-511538" y="1880722"/>
            <a:chExt cx="1895588" cy="72533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21070B03-CD05-495B-AC50-13235B0EDE15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1DBAD9-9122-4F57-8B42-85039C8C2D9B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What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 Do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D9FE9C8-A7E8-49CB-A825-1D8E84CE984C}"/>
              </a:ext>
            </a:extLst>
          </p:cNvPr>
          <p:cNvGrpSpPr/>
          <p:nvPr/>
        </p:nvGrpSpPr>
        <p:grpSpPr>
          <a:xfrm>
            <a:off x="-539242" y="3407776"/>
            <a:ext cx="1958664" cy="725331"/>
            <a:chOff x="-525229" y="2739323"/>
            <a:chExt cx="1958664" cy="72533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32C4FBDF-9961-40C6-A3E7-DA037404A2FB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5F14BA6-B6A6-4A81-A8E1-939AB983C341}"/>
                </a:ext>
              </a:extLst>
            </p:cNvPr>
            <p:cNvSpPr txBox="1"/>
            <p:nvPr/>
          </p:nvSpPr>
          <p:spPr>
            <a:xfrm>
              <a:off x="-201177" y="2914803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Timeline</a:t>
              </a:r>
            </a:p>
          </p:txBody>
        </p:sp>
      </p:grpSp>
      <p:pic>
        <p:nvPicPr>
          <p:cNvPr id="90" name="Picture 4">
            <a:extLst>
              <a:ext uri="{FF2B5EF4-FFF2-40B4-BE49-F238E27FC236}">
                <a16:creationId xmlns:a16="http://schemas.microsoft.com/office/drawing/2014/main" id="{AB820C5A-C0B9-EB5B-06F2-802C0CCF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0DFF0CE-7D43-B407-5C52-7D7D7DBA1475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5AF3BE1-E3C7-3106-C480-56ABE8188035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4071E13-089C-F71D-0315-D6134BD58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B145D06-62F1-F7F9-1F54-9A575FF89DC8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Cloud Computing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1BA5FD4-56FE-AEF8-1554-B8807430BC6D}"/>
              </a:ext>
            </a:extLst>
          </p:cNvPr>
          <p:cNvSpPr txBox="1"/>
          <p:nvPr/>
        </p:nvSpPr>
        <p:spPr>
          <a:xfrm>
            <a:off x="3655218" y="1223218"/>
            <a:ext cx="549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We Do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7C17D7-FFF9-4E5D-C238-C87271CD7E90}"/>
              </a:ext>
            </a:extLst>
          </p:cNvPr>
          <p:cNvGrpSpPr/>
          <p:nvPr/>
        </p:nvGrpSpPr>
        <p:grpSpPr>
          <a:xfrm>
            <a:off x="2213920" y="2208418"/>
            <a:ext cx="1766152" cy="3423993"/>
            <a:chOff x="2213920" y="2208418"/>
            <a:chExt cx="1766152" cy="34239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CFB19F-F493-E31A-F7C9-89FC9719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2309" y="2208418"/>
              <a:ext cx="1260000" cy="12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19582-C1F3-F827-4B73-338F30E06A51}"/>
                </a:ext>
              </a:extLst>
            </p:cNvPr>
            <p:cNvSpPr txBox="1"/>
            <p:nvPr/>
          </p:nvSpPr>
          <p:spPr>
            <a:xfrm>
              <a:off x="2213920" y="3539530"/>
              <a:ext cx="1766152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VM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Instance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Engine VM Instance as the server of Machine Learning model </a:t>
              </a:r>
              <a:endPara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10B7D8-48D0-6F10-B9ED-9FF221511A42}"/>
              </a:ext>
            </a:extLst>
          </p:cNvPr>
          <p:cNvGrpSpPr/>
          <p:nvPr/>
        </p:nvGrpSpPr>
        <p:grpSpPr>
          <a:xfrm>
            <a:off x="4309909" y="2305122"/>
            <a:ext cx="1818792" cy="3303259"/>
            <a:chOff x="4309909" y="2305122"/>
            <a:chExt cx="1818792" cy="33032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5DCAD9-6B07-B46B-EAFF-F2CC5C74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834" y="2305122"/>
              <a:ext cx="1195572" cy="10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8BDAD-FDCE-82E8-BAC3-01202B83A00C}"/>
                </a:ext>
              </a:extLst>
            </p:cNvPr>
            <p:cNvSpPr txBox="1"/>
            <p:nvPr/>
          </p:nvSpPr>
          <p:spPr>
            <a:xfrm>
              <a:off x="4309909" y="3515500"/>
              <a:ext cx="1818792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Function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Engine VM Instance as the server of Machine Learning model </a:t>
              </a:r>
              <a:endPara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37FE9A-F4DE-CF70-CEE8-758CF82FCD00}"/>
              </a:ext>
            </a:extLst>
          </p:cNvPr>
          <p:cNvGrpSpPr/>
          <p:nvPr/>
        </p:nvGrpSpPr>
        <p:grpSpPr>
          <a:xfrm>
            <a:off x="6391849" y="2378219"/>
            <a:ext cx="1868073" cy="3256300"/>
            <a:chOff x="6391849" y="2378219"/>
            <a:chExt cx="1868073" cy="32563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EEDE6D-162F-ECAD-8419-8412E3517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271" y="2378219"/>
              <a:ext cx="1212348" cy="108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C782F1-6CC3-75EE-71AC-12343DBE72D5}"/>
                </a:ext>
              </a:extLst>
            </p:cNvPr>
            <p:cNvSpPr txBox="1"/>
            <p:nvPr/>
          </p:nvSpPr>
          <p:spPr>
            <a:xfrm>
              <a:off x="6391849" y="3541638"/>
              <a:ext cx="186807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Firestore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Cloud </a:t>
              </a:r>
              <a:r>
                <a:rPr lang="en-US" dirty="0" err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Firestore</a:t>
              </a:r>
              <a:r>
                <a:rPr lang="en-US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Cloud Storage function as the Database</a:t>
              </a:r>
              <a:endPara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5E8F34-E072-24C4-F5A0-5D14A01E8AD9}"/>
              </a:ext>
            </a:extLst>
          </p:cNvPr>
          <p:cNvGrpSpPr/>
          <p:nvPr/>
        </p:nvGrpSpPr>
        <p:grpSpPr>
          <a:xfrm>
            <a:off x="8689979" y="1970410"/>
            <a:ext cx="1892181" cy="3095187"/>
            <a:chOff x="8689979" y="1970410"/>
            <a:chExt cx="1892181" cy="30951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477CC9-19D2-E8F2-9348-6B5CCCC4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979" y="1970410"/>
              <a:ext cx="1667930" cy="162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5D7CCC-9B25-9FE9-4035-82BC702605A6}"/>
                </a:ext>
              </a:extLst>
            </p:cNvPr>
            <p:cNvSpPr txBox="1"/>
            <p:nvPr/>
          </p:nvSpPr>
          <p:spPr>
            <a:xfrm>
              <a:off x="8714087" y="3526714"/>
              <a:ext cx="186807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Billing &amp; Finance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Billing  as a tool to check API usage bills</a:t>
              </a:r>
              <a:endPara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8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BD9A43E0-94AF-3A85-4DCD-2040D2F42C81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rgbClr val="552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158E35B-3B61-4A7E-9CA3-59263A4AE110}"/>
              </a:ext>
            </a:extLst>
          </p:cNvPr>
          <p:cNvGrpSpPr/>
          <p:nvPr/>
        </p:nvGrpSpPr>
        <p:grpSpPr>
          <a:xfrm>
            <a:off x="-525551" y="2561875"/>
            <a:ext cx="1895588" cy="725331"/>
            <a:chOff x="-511538" y="1880722"/>
            <a:chExt cx="1895588" cy="72533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21070B03-CD05-495B-AC50-13235B0EDE15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1DBAD9-9122-4F57-8B42-85039C8C2D9B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What </a:t>
              </a:r>
            </a:p>
            <a:p>
              <a:pPr algn="ctr"/>
              <a:r>
                <a:rPr lang="en-US" sz="1600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 Do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2C4FBDF-9961-40C6-A3E7-DA037404A2FB}"/>
              </a:ext>
            </a:extLst>
          </p:cNvPr>
          <p:cNvSpPr/>
          <p:nvPr/>
        </p:nvSpPr>
        <p:spPr>
          <a:xfrm>
            <a:off x="-539242" y="3420476"/>
            <a:ext cx="1771219" cy="725331"/>
          </a:xfrm>
          <a:prstGeom prst="roundRect">
            <a:avLst>
              <a:gd name="adj" fmla="val 33334"/>
            </a:avLst>
          </a:prstGeom>
          <a:solidFill>
            <a:srgbClr val="5520D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2599DC-7459-1DF7-8269-513A59FD4D00}"/>
              </a:ext>
            </a:extLst>
          </p:cNvPr>
          <p:cNvSpPr txBox="1"/>
          <p:nvPr/>
        </p:nvSpPr>
        <p:spPr>
          <a:xfrm>
            <a:off x="-251286" y="3608656"/>
            <a:ext cx="16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Timeline</a:t>
            </a:r>
          </a:p>
        </p:txBody>
      </p:sp>
      <p:pic>
        <p:nvPicPr>
          <p:cNvPr id="74" name="Picture 4">
            <a:extLst>
              <a:ext uri="{FF2B5EF4-FFF2-40B4-BE49-F238E27FC236}">
                <a16:creationId xmlns:a16="http://schemas.microsoft.com/office/drawing/2014/main" id="{C5177DB8-BAD5-BE59-453E-BE681B1B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035DBDA-79C9-D920-4D07-DC63DFF3E08E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8CAD9-93D1-9A81-42CB-F5E94DA83D4F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6B2DC87-E2CC-D01D-DB4B-FE0C80560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10338DF-EC55-426B-4BC2-4ACB414B3382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Cloud Computing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D37320-0FAD-2E3F-F243-40C4766A5EC4}"/>
              </a:ext>
            </a:extLst>
          </p:cNvPr>
          <p:cNvSpPr txBox="1"/>
          <p:nvPr/>
        </p:nvSpPr>
        <p:spPr>
          <a:xfrm>
            <a:off x="3655218" y="1223218"/>
            <a:ext cx="549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45338-5DA1-E807-8AE7-19C5BB9FF9DD}"/>
              </a:ext>
            </a:extLst>
          </p:cNvPr>
          <p:cNvGrpSpPr/>
          <p:nvPr/>
        </p:nvGrpSpPr>
        <p:grpSpPr>
          <a:xfrm>
            <a:off x="2235200" y="2927489"/>
            <a:ext cx="1988742" cy="1849097"/>
            <a:chOff x="2235200" y="2927489"/>
            <a:chExt cx="1988742" cy="184909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DB7A432-E6F4-5D7B-441E-95DB4563002B}"/>
                </a:ext>
              </a:extLst>
            </p:cNvPr>
            <p:cNvSpPr/>
            <p:nvPr/>
          </p:nvSpPr>
          <p:spPr>
            <a:xfrm>
              <a:off x="2235200" y="2939470"/>
              <a:ext cx="1988742" cy="183711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5A8ADD-26FD-A030-2A4F-CFEDF1BC359A}"/>
                </a:ext>
              </a:extLst>
            </p:cNvPr>
            <p:cNvSpPr txBox="1"/>
            <p:nvPr/>
          </p:nvSpPr>
          <p:spPr>
            <a:xfrm>
              <a:off x="2266312" y="2927489"/>
              <a:ext cx="1953174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Activating API and inputting data to the Database</a:t>
              </a:r>
              <a:endPara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D68256-5477-F68C-75D8-8428A91D9A02}"/>
              </a:ext>
            </a:extLst>
          </p:cNvPr>
          <p:cNvGrpSpPr/>
          <p:nvPr/>
        </p:nvGrpSpPr>
        <p:grpSpPr>
          <a:xfrm>
            <a:off x="5282420" y="2910383"/>
            <a:ext cx="1988742" cy="1837116"/>
            <a:chOff x="5282420" y="2910383"/>
            <a:chExt cx="1988742" cy="183711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0ABA3EC-04DC-1822-14D2-71DAF4DF6129}"/>
                </a:ext>
              </a:extLst>
            </p:cNvPr>
            <p:cNvSpPr/>
            <p:nvPr/>
          </p:nvSpPr>
          <p:spPr>
            <a:xfrm>
              <a:off x="5282420" y="2910383"/>
              <a:ext cx="1988742" cy="183711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AB37A0-DA5D-6236-1242-8D2CAF588664}"/>
                </a:ext>
              </a:extLst>
            </p:cNvPr>
            <p:cNvSpPr txBox="1"/>
            <p:nvPr/>
          </p:nvSpPr>
          <p:spPr>
            <a:xfrm>
              <a:off x="5314556" y="2942321"/>
              <a:ext cx="19531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/>
              <a:r>
                <a:rPr lang="en-ID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and Integration process </a:t>
              </a:r>
              <a:endPara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A44E2-28E2-6E76-6A5F-9A9F567DB2F4}"/>
              </a:ext>
            </a:extLst>
          </p:cNvPr>
          <p:cNvGrpSpPr/>
          <p:nvPr/>
        </p:nvGrpSpPr>
        <p:grpSpPr>
          <a:xfrm>
            <a:off x="8386616" y="2930237"/>
            <a:ext cx="1988742" cy="1837116"/>
            <a:chOff x="8386616" y="2930237"/>
            <a:chExt cx="1988742" cy="18371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11D7E9-BB35-2D40-C29B-176248833AD7}"/>
                </a:ext>
              </a:extLst>
            </p:cNvPr>
            <p:cNvSpPr/>
            <p:nvPr/>
          </p:nvSpPr>
          <p:spPr>
            <a:xfrm>
              <a:off x="8386616" y="2930237"/>
              <a:ext cx="1988742" cy="183711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36D13E-1DEB-5439-31B2-9F08B2A87F30}"/>
                </a:ext>
              </a:extLst>
            </p:cNvPr>
            <p:cNvSpPr txBox="1"/>
            <p:nvPr/>
          </p:nvSpPr>
          <p:spPr>
            <a:xfrm>
              <a:off x="8404400" y="2993268"/>
              <a:ext cx="19531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/>
              <a:r>
                <a:rPr lang="en-ID" sz="2000" dirty="0"/>
                <a:t>Security And Monitoring </a:t>
              </a:r>
              <a:endPara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5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55EEF006-C79F-2996-AC5E-EE6C155DBCD9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rgbClr val="552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5520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AF3FE7-F2A0-F172-06FD-3B90AD214A16}"/>
              </a:ext>
            </a:extLst>
          </p:cNvPr>
          <p:cNvGrpSpPr/>
          <p:nvPr/>
        </p:nvGrpSpPr>
        <p:grpSpPr>
          <a:xfrm>
            <a:off x="2281643" y="1357777"/>
            <a:ext cx="3735352" cy="4106457"/>
            <a:chOff x="4281206" y="2074063"/>
            <a:chExt cx="3735352" cy="410645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6B120FA-E2E4-D0AB-A83D-082AAC4AD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" t="20909" r="54091" b="30505"/>
            <a:stretch/>
          </p:blipFill>
          <p:spPr>
            <a:xfrm>
              <a:off x="4281206" y="3733330"/>
              <a:ext cx="1729770" cy="200245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F176F13-8575-0CE5-26F6-E62C9609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" t="20909" r="54091" b="30505"/>
            <a:stretch/>
          </p:blipFill>
          <p:spPr>
            <a:xfrm flipH="1">
              <a:off x="6286788" y="3770487"/>
              <a:ext cx="1729770" cy="2002456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98A929B-D87D-0940-C35C-7AAC0703B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7" t="3132" r="4066" b="10656"/>
            <a:stretch/>
          </p:blipFill>
          <p:spPr>
            <a:xfrm>
              <a:off x="4922682" y="2074063"/>
              <a:ext cx="2559627" cy="4106457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13B97BC-F68D-17FE-B55D-1342D0CC7B06}"/>
              </a:ext>
            </a:extLst>
          </p:cNvPr>
          <p:cNvSpPr txBox="1"/>
          <p:nvPr/>
        </p:nvSpPr>
        <p:spPr>
          <a:xfrm>
            <a:off x="6632864" y="3522777"/>
            <a:ext cx="2067787" cy="523220"/>
          </a:xfrm>
          <a:prstGeom prst="rect">
            <a:avLst/>
          </a:prstGeom>
          <a:solidFill>
            <a:srgbClr val="5520DA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Thankyou, </a:t>
            </a: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F1597579-681C-6EBA-87E4-18EC158D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0FCAA058-556E-B178-CF58-E25F4336FECE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7DC46B5-C97A-CDF2-EE47-249514EAF85B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EC9A40-2886-D377-9DD9-CCFA64EC5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142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962D3-1C09-E5B9-46A8-23D1536A6519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60BEB-C1DD-F3E6-09D0-99F103E8CFB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C8D9F1-3200-A87D-A564-72AB37DA10BF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D0E7EB-BF48-0E43-3E05-CD9AE8FDC039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A806D6-7FFE-C73D-34DC-BE868B19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3FA225-8A24-C5A2-630A-72243D59AE34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75E293-C984-E934-31C7-4688B8B99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149C66-3D34-ADD2-22AF-24E52F498178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19DDB-12B7-B64E-11D9-9378FBB762DD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F76647-0381-D733-54C6-831F3F1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4D3350-3D56-7472-A35E-0B59DCC0F58D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2636C6-147E-D4CF-BE6D-30BE49C7715A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3C4898C-9616-ED40-C309-EEBE43142BE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8A7E28-F210-BD13-8891-82A481C91175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109887-972D-AC86-8C67-B1D92E282094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C1F5F7-509E-2FEF-9AB0-7BB671A928B3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E6D7AA-D571-0A9D-4CC3-0B882B750C13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AF02F7-2207-8885-7C39-C61D4F26F175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EA7E1-EFCC-5B67-9C0D-4CE2E825AF67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3F8225-0ED0-9AC4-CBBD-7BD880F637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5FF828-E489-9D05-3395-D9D587C8388B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9117C2-9709-98A3-FA39-48813BC05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AA0067-F8AD-EFEE-1EE4-FF7BFDC725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346958B-C670-7FFD-B2B1-4AE6D81B722D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AFCE93-B32C-4603-CE5A-8A3CC747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A11C12-8B7D-9949-FFE1-B994A5E155D2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DE9CB1-61B9-C172-376D-ABACDF0ABCD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6A454C-E41D-7EC6-8218-E2A4FA845CAB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2ADA6E-8CDA-21F3-CE2C-F88E2EE19A1B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98BC7D-C9DA-B222-1D1B-35B4B805F715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4B58FB-9A79-BD98-2147-38E8E9EE56EC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0417A9-14C3-2147-CADB-80A1F21C13C1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843B21-157E-9EBB-F946-A700FF6165DB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E14E9D-83EC-58C8-EFB8-3D6D89B23E18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1F2F1A-5709-77BA-3831-A793C1BBF214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39061B-7FE8-2AB3-EB85-20FB3CA822F2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1DAE82-11F0-2AE8-27AD-69526C57D12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F2511D-603C-32CE-DEAF-B9C83247B396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B213B0-7F19-4BFD-D209-3E97641874F8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C4EE0D-D2C0-7C6F-7FEC-5C33F1714A43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4F10CA6-CB7E-406D-3507-E994228336A3}"/>
              </a:ext>
            </a:extLst>
          </p:cNvPr>
          <p:cNvSpPr/>
          <p:nvPr/>
        </p:nvSpPr>
        <p:spPr>
          <a:xfrm>
            <a:off x="716853" y="974669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6AE59C-4458-79EA-C03A-E513E48BC6F4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C4E7E24-CC50-31E9-84F2-F5A96885540C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49E56497-AA59-1D86-A2BB-E8C0A46DC2C1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6E75652-0743-9ABC-B1D4-F88884AFFA6B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E5FBD54-EDB9-9B49-F1CD-2BD934B96B06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89E75422-A9DD-AFB2-6F2B-9AA28BDDC08D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F5C1A02-2597-E8D3-E207-EAB84A50EAF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id="{01F49DDE-1923-D27F-F8A1-672746EB1477}"/>
              </a:ext>
            </a:extLst>
          </p:cNvPr>
          <p:cNvSpPr txBox="1"/>
          <p:nvPr/>
        </p:nvSpPr>
        <p:spPr>
          <a:xfrm>
            <a:off x="40247" y="1224596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CDD612F-30E8-38D0-C8A2-75B810C2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993684C-B25D-6BA2-8BF4-28C650DD0FBD}"/>
              </a:ext>
            </a:extLst>
          </p:cNvPr>
          <p:cNvGrpSpPr/>
          <p:nvPr/>
        </p:nvGrpSpPr>
        <p:grpSpPr>
          <a:xfrm>
            <a:off x="5359090" y="5353757"/>
            <a:ext cx="1554311" cy="1142760"/>
            <a:chOff x="256848" y="1289716"/>
            <a:chExt cx="4936872" cy="38729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49C6D9D-D26C-86E0-C79D-04166AE980B7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130377-1AE0-4F5E-99D0-118788DF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33E01C8-1B20-0C3A-CCEE-747D99619468}"/>
              </a:ext>
            </a:extLst>
          </p:cNvPr>
          <p:cNvSpPr txBox="1"/>
          <p:nvPr/>
        </p:nvSpPr>
        <p:spPr>
          <a:xfrm>
            <a:off x="-2975506" y="3416921"/>
            <a:ext cx="12024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Salman </a:t>
            </a:r>
            <a:r>
              <a:rPr lang="en-ID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Ikrar</a:t>
            </a:r>
            <a:r>
              <a:rPr lang="en-ID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M.</a:t>
            </a:r>
          </a:p>
          <a:p>
            <a:pPr algn="ctr"/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- M2006F0591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81AC94-485F-0695-E8A9-763CCBDAEE4C}"/>
              </a:ext>
            </a:extLst>
          </p:cNvPr>
          <p:cNvSpPr txBox="1"/>
          <p:nvPr/>
        </p:nvSpPr>
        <p:spPr>
          <a:xfrm>
            <a:off x="915512" y="3398326"/>
            <a:ext cx="12024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Irena Kusuma Dewi</a:t>
            </a:r>
          </a:p>
          <a:p>
            <a:pPr algn="ctr"/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- M2313G2715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BA5A7BC-72EE-9909-FDAC-2B537FC218D2}"/>
              </a:ext>
            </a:extLst>
          </p:cNvPr>
          <p:cNvSpPr txBox="1"/>
          <p:nvPr/>
        </p:nvSpPr>
        <p:spPr>
          <a:xfrm>
            <a:off x="5706338" y="3408075"/>
            <a:ext cx="879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Gadis </a:t>
            </a:r>
            <a:r>
              <a:rPr lang="en-ID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Mustika</a:t>
            </a:r>
            <a:endParaRPr lang="en-ID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- C7307F2631</a:t>
            </a:r>
            <a:endParaRPr lang="en-ID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7" grpId="0"/>
      <p:bldP spid="78" grpId="0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962D3-1C09-E5B9-46A8-23D1536A6519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60BEB-C1DD-F3E6-09D0-99F103E8CFB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C8D9F1-3200-A87D-A564-72AB37DA10BF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D0E7EB-BF48-0E43-3E05-CD9AE8FDC039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A806D6-7FFE-C73D-34DC-BE868B19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3FA225-8A24-C5A2-630A-72243D59AE34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75E293-C984-E934-31C7-4688B8B99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149C66-3D34-ADD2-22AF-24E52F498178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19DDB-12B7-B64E-11D9-9378FBB762DD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F76647-0381-D733-54C6-831F3F1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4D3350-3D56-7472-A35E-0B59DCC0F58D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2636C6-147E-D4CF-BE6D-30BE49C7715A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3C4898C-9616-ED40-C309-EEBE43142BE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8A7E28-F210-BD13-8891-82A481C91175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109887-972D-AC86-8C67-B1D92E282094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C1F5F7-509E-2FEF-9AB0-7BB671A928B3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E6D7AA-D571-0A9D-4CC3-0B882B750C13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AF02F7-2207-8885-7C39-C61D4F26F175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EA7E1-EFCC-5B67-9C0D-4CE2E825AF67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3F8225-0ED0-9AC4-CBBD-7BD880F637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5FF828-E489-9D05-3395-D9D587C8388B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9117C2-9709-98A3-FA39-48813BC05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AA0067-F8AD-EFEE-1EE4-FF7BFDC725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346958B-C670-7FFD-B2B1-4AE6D81B722D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AFCE93-B32C-4603-CE5A-8A3CC747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A11C12-8B7D-9949-FFE1-B994A5E155D2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DE9CB1-61B9-C172-376D-ABACDF0ABCD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6A454C-E41D-7EC6-8218-E2A4FA845CAB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2ADA6E-8CDA-21F3-CE2C-F88E2EE19A1B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98BC7D-C9DA-B222-1D1B-35B4B805F715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4B58FB-9A79-BD98-2147-38E8E9EE56EC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0417A9-14C3-2147-CADB-80A1F21C13C1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843B21-157E-9EBB-F946-A700FF6165DB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E14E9D-83EC-58C8-EFB8-3D6D89B23E18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1F2F1A-5709-77BA-3831-A793C1BBF214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39061B-7FE8-2AB3-EB85-20FB3CA822F2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1DAE82-11F0-2AE8-27AD-69526C57D12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F2511D-603C-32CE-DEAF-B9C83247B396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B213B0-7F19-4BFD-D209-3E97641874F8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C4EE0D-D2C0-7C6F-7FEC-5C33F1714A43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4F10CA6-CB7E-406D-3507-E994228336A3}"/>
              </a:ext>
            </a:extLst>
          </p:cNvPr>
          <p:cNvSpPr/>
          <p:nvPr/>
        </p:nvSpPr>
        <p:spPr>
          <a:xfrm>
            <a:off x="716853" y="974669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6AE59C-4458-79EA-C03A-E513E48BC6F4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C4E7E24-CC50-31E9-84F2-F5A96885540C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49E56497-AA59-1D86-A2BB-E8C0A46DC2C1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6E75652-0743-9ABC-B1D4-F88884AFFA6B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E5FBD54-EDB9-9B49-F1CD-2BD934B96B06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89E75422-A9DD-AFB2-6F2B-9AA28BDDC08D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F5C1A02-2597-E8D3-E207-EAB84A50EAF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id="{01F49DDE-1923-D27F-F8A1-672746EB1477}"/>
              </a:ext>
            </a:extLst>
          </p:cNvPr>
          <p:cNvSpPr txBox="1"/>
          <p:nvPr/>
        </p:nvSpPr>
        <p:spPr>
          <a:xfrm>
            <a:off x="40247" y="12245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93684C-B25D-6BA2-8BF4-28C650DD0FBD}"/>
              </a:ext>
            </a:extLst>
          </p:cNvPr>
          <p:cNvGrpSpPr/>
          <p:nvPr/>
        </p:nvGrpSpPr>
        <p:grpSpPr>
          <a:xfrm>
            <a:off x="5359090" y="5353757"/>
            <a:ext cx="1554311" cy="1142760"/>
            <a:chOff x="256848" y="1289716"/>
            <a:chExt cx="4936872" cy="38729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49C6D9D-D26C-86E0-C79D-04166AE980B7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130377-1AE0-4F5E-99D0-118788DF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2277F0A4-7511-75DF-D192-F2A12C3923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t="2633" r="3330" b="9654"/>
          <a:stretch/>
        </p:blipFill>
        <p:spPr>
          <a:xfrm>
            <a:off x="4293295" y="2710933"/>
            <a:ext cx="3649417" cy="260715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5E13C8F-5B03-169A-22BD-8ECCBAF2AE3B}"/>
              </a:ext>
            </a:extLst>
          </p:cNvPr>
          <p:cNvGrpSpPr/>
          <p:nvPr/>
        </p:nvGrpSpPr>
        <p:grpSpPr>
          <a:xfrm>
            <a:off x="1213815" y="4049854"/>
            <a:ext cx="3619192" cy="1211804"/>
            <a:chOff x="1213815" y="4049854"/>
            <a:chExt cx="3619192" cy="121180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1CE5D5-1152-F0E8-0377-1CDB63BA9BC8}"/>
                </a:ext>
              </a:extLst>
            </p:cNvPr>
            <p:cNvCxnSpPr/>
            <p:nvPr/>
          </p:nvCxnSpPr>
          <p:spPr>
            <a:xfrm flipH="1">
              <a:off x="3164888" y="4049854"/>
              <a:ext cx="1668119" cy="628166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CB278-0C27-F1F2-CA39-310B4FEA669E}"/>
                </a:ext>
              </a:extLst>
            </p:cNvPr>
            <p:cNvSpPr txBox="1"/>
            <p:nvPr/>
          </p:nvSpPr>
          <p:spPr>
            <a:xfrm>
              <a:off x="1213815" y="4184440"/>
              <a:ext cx="23043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Processing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A2D78CC-40E9-F1C6-8C00-C61594943D89}"/>
              </a:ext>
            </a:extLst>
          </p:cNvPr>
          <p:cNvGrpSpPr/>
          <p:nvPr/>
        </p:nvGrpSpPr>
        <p:grpSpPr>
          <a:xfrm>
            <a:off x="7929255" y="4443557"/>
            <a:ext cx="3271345" cy="1356710"/>
            <a:chOff x="7929255" y="4443557"/>
            <a:chExt cx="3271345" cy="135671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8D7E97B-A245-6512-2C74-2594B8471668}"/>
                </a:ext>
              </a:extLst>
            </p:cNvPr>
            <p:cNvCxnSpPr/>
            <p:nvPr/>
          </p:nvCxnSpPr>
          <p:spPr>
            <a:xfrm>
              <a:off x="7929255" y="4443557"/>
              <a:ext cx="1381121" cy="480582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EB83A1-9422-2EAB-EF78-9E946DAF70B3}"/>
                </a:ext>
              </a:extLst>
            </p:cNvPr>
            <p:cNvSpPr txBox="1"/>
            <p:nvPr/>
          </p:nvSpPr>
          <p:spPr>
            <a:xfrm>
              <a:off x="8896288" y="4723049"/>
              <a:ext cx="23043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Queues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9ED8FDF-66ED-BE5B-927C-6775EDC38D40}"/>
              </a:ext>
            </a:extLst>
          </p:cNvPr>
          <p:cNvGrpSpPr/>
          <p:nvPr/>
        </p:nvGrpSpPr>
        <p:grpSpPr>
          <a:xfrm>
            <a:off x="6688726" y="2590968"/>
            <a:ext cx="4687816" cy="1077218"/>
            <a:chOff x="6688726" y="2590968"/>
            <a:chExt cx="4687816" cy="1077218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4E89D03-3C48-1DAB-6CFB-53E8EDB1F028}"/>
                </a:ext>
              </a:extLst>
            </p:cNvPr>
            <p:cNvCxnSpPr/>
            <p:nvPr/>
          </p:nvCxnSpPr>
          <p:spPr>
            <a:xfrm flipV="1">
              <a:off x="6688726" y="3273420"/>
              <a:ext cx="2361865" cy="190282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DB7339-B603-7025-17D8-8395BDA4ABCD}"/>
                </a:ext>
              </a:extLst>
            </p:cNvPr>
            <p:cNvSpPr txBox="1"/>
            <p:nvPr/>
          </p:nvSpPr>
          <p:spPr>
            <a:xfrm>
              <a:off x="9072230" y="2590968"/>
              <a:ext cx="23043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complicated requirement</a:t>
              </a:r>
            </a:p>
          </p:txBody>
        </p:sp>
      </p:grpSp>
      <p:pic>
        <p:nvPicPr>
          <p:cNvPr id="85" name="Picture 4">
            <a:extLst>
              <a:ext uri="{FF2B5EF4-FFF2-40B4-BE49-F238E27FC236}">
                <a16:creationId xmlns:a16="http://schemas.microsoft.com/office/drawing/2014/main" id="{423B7298-A5C7-F12D-9FE4-729D558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962D3-1C09-E5B9-46A8-23D1536A6519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60BEB-C1DD-F3E6-09D0-99F103E8CFB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C8D9F1-3200-A87D-A564-72AB37DA10BF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D0E7EB-BF48-0E43-3E05-CD9AE8FDC039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A806D6-7FFE-C73D-34DC-BE868B19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3FA225-8A24-C5A2-630A-72243D59AE34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75E293-C984-E934-31C7-4688B8B99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149C66-3D34-ADD2-22AF-24E52F498178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19DDB-12B7-B64E-11D9-9378FBB762DD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F76647-0381-D733-54C6-831F3F1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4D3350-3D56-7472-A35E-0B59DCC0F58D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2636C6-147E-D4CF-BE6D-30BE49C7715A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3C4898C-9616-ED40-C309-EEBE43142BE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8A7E28-F210-BD13-8891-82A481C91175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109887-972D-AC86-8C67-B1D92E282094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C1F5F7-509E-2FEF-9AB0-7BB671A928B3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E6D7AA-D571-0A9D-4CC3-0B882B750C13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AF02F7-2207-8885-7C39-C61D4F26F175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EA7E1-EFCC-5B67-9C0D-4CE2E825AF67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3F8225-0ED0-9AC4-CBBD-7BD880F637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5FF828-E489-9D05-3395-D9D587C8388B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9117C2-9709-98A3-FA39-48813BC05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AA0067-F8AD-EFEE-1EE4-FF7BFDC725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346958B-C670-7FFD-B2B1-4AE6D81B722D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AFCE93-B32C-4603-CE5A-8A3CC747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A11C12-8B7D-9949-FFE1-B994A5E155D2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DE9CB1-61B9-C172-376D-ABACDF0ABCD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6A454C-E41D-7EC6-8218-E2A4FA845CAB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2ADA6E-8CDA-21F3-CE2C-F88E2EE19A1B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98BC7D-C9DA-B222-1D1B-35B4B805F715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4B58FB-9A79-BD98-2147-38E8E9EE56EC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0417A9-14C3-2147-CADB-80A1F21C13C1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843B21-157E-9EBB-F946-A700FF6165DB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E14E9D-83EC-58C8-EFB8-3D6D89B23E18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1F2F1A-5709-77BA-3831-A793C1BBF214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39061B-7FE8-2AB3-EB85-20FB3CA822F2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1DAE82-11F0-2AE8-27AD-69526C57D12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F2511D-603C-32CE-DEAF-B9C83247B396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B213B0-7F19-4BFD-D209-3E97641874F8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C4EE0D-D2C0-7C6F-7FEC-5C33F1714A43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4F10CA6-CB7E-406D-3507-E994228336A3}"/>
              </a:ext>
            </a:extLst>
          </p:cNvPr>
          <p:cNvSpPr/>
          <p:nvPr/>
        </p:nvSpPr>
        <p:spPr>
          <a:xfrm>
            <a:off x="716853" y="974669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6AE59C-4458-79EA-C03A-E513E48BC6F4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C4E7E24-CC50-31E9-84F2-F5A96885540C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49E56497-AA59-1D86-A2BB-E8C0A46DC2C1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6E75652-0743-9ABC-B1D4-F88884AFFA6B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E5FBD54-EDB9-9B49-F1CD-2BD934B96B06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89E75422-A9DD-AFB2-6F2B-9AA28BDDC08D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F5C1A02-2597-E8D3-E207-EAB84A50EAF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/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id="{01F49DDE-1923-D27F-F8A1-672746EB1477}"/>
              </a:ext>
            </a:extLst>
          </p:cNvPr>
          <p:cNvSpPr txBox="1"/>
          <p:nvPr/>
        </p:nvSpPr>
        <p:spPr>
          <a:xfrm>
            <a:off x="40247" y="1210306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Diser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93684C-B25D-6BA2-8BF4-28C650DD0FBD}"/>
              </a:ext>
            </a:extLst>
          </p:cNvPr>
          <p:cNvGrpSpPr/>
          <p:nvPr/>
        </p:nvGrpSpPr>
        <p:grpSpPr>
          <a:xfrm>
            <a:off x="5359090" y="5353757"/>
            <a:ext cx="1554311" cy="1142760"/>
            <a:chOff x="256848" y="1289716"/>
            <a:chExt cx="4936872" cy="38729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49C6D9D-D26C-86E0-C79D-04166AE980B7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130377-1AE0-4F5E-99D0-118788DF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933BA3-1ECD-8BFA-778F-43CB4E1F09FE}"/>
              </a:ext>
            </a:extLst>
          </p:cNvPr>
          <p:cNvGrpSpPr/>
          <p:nvPr/>
        </p:nvGrpSpPr>
        <p:grpSpPr>
          <a:xfrm>
            <a:off x="1165134" y="2896158"/>
            <a:ext cx="4747034" cy="2734193"/>
            <a:chOff x="1165134" y="2896158"/>
            <a:chExt cx="4747034" cy="2734193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5872C76-DD88-E04F-AE3E-8669262B0A99}"/>
                </a:ext>
              </a:extLst>
            </p:cNvPr>
            <p:cNvSpPr/>
            <p:nvPr/>
          </p:nvSpPr>
          <p:spPr>
            <a:xfrm>
              <a:off x="1165134" y="2896158"/>
              <a:ext cx="4144870" cy="27341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Indonesia’s letter administration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 of the process fulfilling the requirements for making letters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ID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2AFBBC4-EF56-5EB6-A7E2-8994D72E91A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292" y="4263255"/>
              <a:ext cx="587876" cy="0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F3E4DD-ED88-EB0B-5AF9-A7B96A2D3033}"/>
              </a:ext>
            </a:extLst>
          </p:cNvPr>
          <p:cNvGrpSpPr/>
          <p:nvPr/>
        </p:nvGrpSpPr>
        <p:grpSpPr>
          <a:xfrm>
            <a:off x="6007687" y="2498284"/>
            <a:ext cx="2886916" cy="3242687"/>
            <a:chOff x="6007687" y="2498284"/>
            <a:chExt cx="2886916" cy="324268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6B4994-7114-C61B-2E18-87869DEDF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327" y="2498284"/>
              <a:ext cx="654023" cy="143412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86D72F2-A100-D844-CBBF-41F33FD4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"/>
            <a:stretch/>
          </p:blipFill>
          <p:spPr>
            <a:xfrm>
              <a:off x="6007687" y="4036350"/>
              <a:ext cx="654022" cy="14983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0D4DF5E-8C9D-23DA-37C9-B3E41523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047" y="3036701"/>
              <a:ext cx="655046" cy="143412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6BAABA80-7CD3-1B87-E9AB-A3A0CE865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590" y="3958829"/>
              <a:ext cx="675891" cy="145976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830D73A-7FCB-3D68-4EC7-43765CDD1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4" t="1" r="1" b="19697"/>
            <a:stretch/>
          </p:blipFill>
          <p:spPr>
            <a:xfrm>
              <a:off x="6776928" y="4567657"/>
              <a:ext cx="723852" cy="1173314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D826CD4-4A70-ED18-D615-E58AA0205202}"/>
                </a:ext>
              </a:extLst>
            </p:cNvPr>
            <p:cNvCxnSpPr>
              <a:cxnSpLocks/>
            </p:cNvCxnSpPr>
            <p:nvPr/>
          </p:nvCxnSpPr>
          <p:spPr>
            <a:xfrm>
              <a:off x="8306727" y="4277542"/>
              <a:ext cx="587876" cy="0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0532A23-B32A-970F-2F56-6A1538F66586}"/>
              </a:ext>
            </a:extLst>
          </p:cNvPr>
          <p:cNvSpPr txBox="1"/>
          <p:nvPr/>
        </p:nvSpPr>
        <p:spPr>
          <a:xfrm>
            <a:off x="8870477" y="2914696"/>
            <a:ext cx="2304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for letter administration services,</a:t>
            </a:r>
          </a:p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 administrative letters faster,</a:t>
            </a:r>
          </a:p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queuing with A-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Diser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5" name="Picture 4">
            <a:extLst>
              <a:ext uri="{FF2B5EF4-FFF2-40B4-BE49-F238E27FC236}">
                <a16:creationId xmlns:a16="http://schemas.microsoft.com/office/drawing/2014/main" id="{199A6DA8-C0AA-25CC-84AC-D1E1101B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2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3B10AD-47AC-712B-5F11-5FF6C2C919C1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29084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3479" y="1086177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0D8FA-103A-478E-BFBA-1006CB6C1CED}"/>
              </a:ext>
            </a:extLst>
          </p:cNvPr>
          <p:cNvGrpSpPr/>
          <p:nvPr/>
        </p:nvGrpSpPr>
        <p:grpSpPr>
          <a:xfrm>
            <a:off x="-511538" y="2297510"/>
            <a:ext cx="1895588" cy="725331"/>
            <a:chOff x="-511538" y="1880722"/>
            <a:chExt cx="1895588" cy="72533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FAB351C-D940-4ADC-8860-C22C9DAFBD72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24A6689A-7FB4-4CB0-B77D-561CFB9B9449}"/>
                </a:ext>
              </a:extLst>
            </p:cNvPr>
            <p:cNvSpPr txBox="1"/>
            <p:nvPr/>
          </p:nvSpPr>
          <p:spPr>
            <a:xfrm>
              <a:off x="-250562" y="2068185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FFBF04-8773-4108-B13F-788CD570D8AF}"/>
              </a:ext>
            </a:extLst>
          </p:cNvPr>
          <p:cNvGrpSpPr/>
          <p:nvPr/>
        </p:nvGrpSpPr>
        <p:grpSpPr>
          <a:xfrm>
            <a:off x="-525229" y="3130711"/>
            <a:ext cx="1909442" cy="725331"/>
            <a:chOff x="-525229" y="2739323"/>
            <a:chExt cx="1909442" cy="725331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2A7EA1-C510-4DE3-950A-FC984B0CE350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D89088EB-ACD2-4FCA-B3F1-11DE4FD4F3A2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Take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Aways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D96787-2169-4332-9627-0E918C4994A9}"/>
              </a:ext>
            </a:extLst>
          </p:cNvPr>
          <p:cNvGrpSpPr/>
          <p:nvPr/>
        </p:nvGrpSpPr>
        <p:grpSpPr>
          <a:xfrm>
            <a:off x="-497331" y="4003684"/>
            <a:ext cx="1896765" cy="725331"/>
            <a:chOff x="-497331" y="3586896"/>
            <a:chExt cx="1896765" cy="72533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DA97B81-BDD9-4BEC-8581-39A52ABD00E9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hlinkClick r:id="rId4" action="ppaction://hlinksldjump"/>
              <a:extLst>
                <a:ext uri="{FF2B5EF4-FFF2-40B4-BE49-F238E27FC236}">
                  <a16:creationId xmlns:a16="http://schemas.microsoft.com/office/drawing/2014/main" id="{8F66E546-F980-4D2A-8147-BBAEABEC6A94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App</a:t>
              </a:r>
            </a:p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FLow</a:t>
              </a:r>
              <a:endPara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5B9CA53-9B42-8B22-C8D4-E2385B7F9404}"/>
              </a:ext>
            </a:extLst>
          </p:cNvPr>
          <p:cNvGrpSpPr/>
          <p:nvPr/>
        </p:nvGrpSpPr>
        <p:grpSpPr>
          <a:xfrm>
            <a:off x="5359090" y="5353757"/>
            <a:ext cx="1554311" cy="1142760"/>
            <a:chOff x="256848" y="1289716"/>
            <a:chExt cx="4936872" cy="387294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80C9D1-AEFA-5E49-E03E-92BF4441CCC1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9205721-AA5D-6491-38C7-750E8720F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7F015C-19D1-05A9-7F86-1A00AC8D472F}"/>
              </a:ext>
            </a:extLst>
          </p:cNvPr>
          <p:cNvGrpSpPr/>
          <p:nvPr/>
        </p:nvGrpSpPr>
        <p:grpSpPr>
          <a:xfrm>
            <a:off x="1569237" y="1223218"/>
            <a:ext cx="9048408" cy="4603974"/>
            <a:chOff x="1569237" y="1223218"/>
            <a:chExt cx="9048408" cy="46039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5CFCE2-03B3-4733-8A35-D26409789FCB}"/>
                </a:ext>
              </a:extLst>
            </p:cNvPr>
            <p:cNvSpPr txBox="1"/>
            <p:nvPr/>
          </p:nvSpPr>
          <p:spPr>
            <a:xfrm>
              <a:off x="3655218" y="1223218"/>
              <a:ext cx="51556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FC38C6-5252-3717-9DDE-E9D9AE10E854}"/>
                </a:ext>
              </a:extLst>
            </p:cNvPr>
            <p:cNvGrpSpPr/>
            <p:nvPr/>
          </p:nvGrpSpPr>
          <p:grpSpPr>
            <a:xfrm>
              <a:off x="1569237" y="1279767"/>
              <a:ext cx="9031438" cy="2966417"/>
              <a:chOff x="1712551" y="1939057"/>
              <a:chExt cx="9031438" cy="29664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B17E07-1A06-1701-7C12-37D00751A3ED}"/>
                  </a:ext>
                </a:extLst>
              </p:cNvPr>
              <p:cNvGrpSpPr/>
              <p:nvPr/>
            </p:nvGrpSpPr>
            <p:grpSpPr>
              <a:xfrm>
                <a:off x="4976172" y="2891168"/>
                <a:ext cx="2356550" cy="1392616"/>
                <a:chOff x="2071956" y="2888670"/>
                <a:chExt cx="2844069" cy="173897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12DEA82-7CFD-1CAA-73DB-20BCC0772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1956" y="2888670"/>
                  <a:ext cx="2844069" cy="173897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0F44EC4-3ABA-47F5-0FD5-FFB7E538E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-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906163" y="3535825"/>
                  <a:ext cx="913495" cy="889517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CC5524-FA47-0E4F-5FF5-8AA9B60C5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551" y="1939057"/>
                <a:ext cx="2932355" cy="293235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5AD8585-8106-DBD3-EF00-BB159825C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66" y="2285228"/>
                <a:ext cx="2441223" cy="2620246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3653FB6-5CB4-C32C-94C1-A080F203D11A}"/>
                </a:ext>
              </a:extLst>
            </p:cNvPr>
            <p:cNvSpPr txBox="1"/>
            <p:nvPr/>
          </p:nvSpPr>
          <p:spPr>
            <a:xfrm>
              <a:off x="1926852" y="4341952"/>
              <a:ext cx="23043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Authentication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will be identified with phone number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8C94E86-FBCC-950D-AF22-CF3E7C8AE928}"/>
                </a:ext>
              </a:extLst>
            </p:cNvPr>
            <p:cNvSpPr txBox="1"/>
            <p:nvPr/>
          </p:nvSpPr>
          <p:spPr>
            <a:xfrm>
              <a:off x="4810464" y="4294286"/>
              <a:ext cx="279922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e-KTP Verification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Indonesian Identity Verification from Face and get data from e-KTP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087C326-E71C-067C-3682-B1DFB0D271CF}"/>
                </a:ext>
              </a:extLst>
            </p:cNvPr>
            <p:cNvSpPr txBox="1"/>
            <p:nvPr/>
          </p:nvSpPr>
          <p:spPr>
            <a:xfrm>
              <a:off x="7818422" y="4288309"/>
              <a:ext cx="279922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Letter </a:t>
              </a:r>
              <a:r>
                <a:rPr lang="en-US" sz="2000" b="1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Admnistration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Services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Indonesian Identity Verification with get data from e-KTP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1388819-3C77-372A-1A5B-279520245CCE}"/>
              </a:ext>
            </a:extLst>
          </p:cNvPr>
          <p:cNvSpPr txBox="1"/>
          <p:nvPr/>
        </p:nvSpPr>
        <p:spPr>
          <a:xfrm>
            <a:off x="4044576" y="6421604"/>
            <a:ext cx="42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Mobile Development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B625D1A6-B85D-1C11-CC19-3C5E3227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CF3A050-2B3F-182E-2030-AB070B023F11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E5BA9A7-A125-4551-BFD2-77AC368C6BDB}"/>
              </a:ext>
            </a:extLst>
          </p:cNvPr>
          <p:cNvGrpSpPr/>
          <p:nvPr/>
        </p:nvGrpSpPr>
        <p:grpSpPr>
          <a:xfrm>
            <a:off x="-511538" y="2361010"/>
            <a:ext cx="1895588" cy="725331"/>
            <a:chOff x="-511538" y="1880722"/>
            <a:chExt cx="1895588" cy="72533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23B0A42-5DC4-4DBB-836A-47FB3B51ED2D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hlinkClick r:id="rId3" action="ppaction://hlinksldjump"/>
              <a:extLst>
                <a:ext uri="{FF2B5EF4-FFF2-40B4-BE49-F238E27FC236}">
                  <a16:creationId xmlns:a16="http://schemas.microsoft.com/office/drawing/2014/main" id="{1DEDEA54-477B-4912-9163-993FC5AB5D2C}"/>
                </a:ext>
              </a:extLst>
            </p:cNvPr>
            <p:cNvSpPr txBox="1"/>
            <p:nvPr/>
          </p:nvSpPr>
          <p:spPr>
            <a:xfrm>
              <a:off x="-250562" y="2066593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Features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9A1CB98-6412-4117-8C7F-E7524673A938}"/>
              </a:ext>
            </a:extLst>
          </p:cNvPr>
          <p:cNvGrpSpPr/>
          <p:nvPr/>
        </p:nvGrpSpPr>
        <p:grpSpPr>
          <a:xfrm>
            <a:off x="-525229" y="3219611"/>
            <a:ext cx="1909442" cy="725331"/>
            <a:chOff x="-525229" y="2739323"/>
            <a:chExt cx="1909442" cy="725331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1E8A983-1704-43F9-92D9-61338416F2CF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hlinkClick r:id="rId4" action="ppaction://hlinksldjump"/>
              <a:extLst>
                <a:ext uri="{FF2B5EF4-FFF2-40B4-BE49-F238E27FC236}">
                  <a16:creationId xmlns:a16="http://schemas.microsoft.com/office/drawing/2014/main" id="{F6C4CF32-86CF-4557-9465-782E36842D83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Take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Away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401036-9D1F-46AB-A803-879E4FD07C32}"/>
              </a:ext>
            </a:extLst>
          </p:cNvPr>
          <p:cNvGrpSpPr/>
          <p:nvPr/>
        </p:nvGrpSpPr>
        <p:grpSpPr>
          <a:xfrm>
            <a:off x="-497331" y="4067184"/>
            <a:ext cx="1896765" cy="725331"/>
            <a:chOff x="-497331" y="3586896"/>
            <a:chExt cx="1896765" cy="7253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D6CD4F5-3C0A-42DF-928F-088740616DA0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TextBox 125">
              <a:hlinkClick r:id="rId5" action="ppaction://hlinksldjump"/>
              <a:extLst>
                <a:ext uri="{FF2B5EF4-FFF2-40B4-BE49-F238E27FC236}">
                  <a16:creationId xmlns:a16="http://schemas.microsoft.com/office/drawing/2014/main" id="{DBD038DB-ED2F-41AC-9C66-6B15C37FAEA4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App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Flow</a:t>
              </a: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5FE57A72-104D-EF31-B773-24075B3A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31FB3-96C3-22F7-A3A7-AA2815E64216}"/>
              </a:ext>
            </a:extLst>
          </p:cNvPr>
          <p:cNvSpPr txBox="1"/>
          <p:nvPr/>
        </p:nvSpPr>
        <p:spPr>
          <a:xfrm>
            <a:off x="3655218" y="1223218"/>
            <a:ext cx="515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Take Away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87E39D-68C5-5B74-C703-7DE4730516D4}"/>
              </a:ext>
            </a:extLst>
          </p:cNvPr>
          <p:cNvGrpSpPr/>
          <p:nvPr/>
        </p:nvGrpSpPr>
        <p:grpSpPr>
          <a:xfrm>
            <a:off x="5353617" y="2746672"/>
            <a:ext cx="1676624" cy="2135617"/>
            <a:chOff x="4848849" y="2692688"/>
            <a:chExt cx="2338188" cy="3188563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23E0F14-BE6D-59E0-6C45-A9E5DCC6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595" y="3525980"/>
              <a:ext cx="654023" cy="1434124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076E51-4EB5-C563-A7CF-D65316707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"/>
            <a:stretch/>
          </p:blipFill>
          <p:spPr>
            <a:xfrm>
              <a:off x="4861295" y="2692688"/>
              <a:ext cx="654022" cy="14983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9E7AAEA-D271-0A23-F435-D00EEEB7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849" y="4357392"/>
              <a:ext cx="655046" cy="143412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041F2C-8AF1-42BB-6734-C7E61C1D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146" y="2724443"/>
              <a:ext cx="675891" cy="145976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8069599-4D71-B966-B21D-E32447B58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4" t="1" r="1" b="-5631"/>
            <a:stretch/>
          </p:blipFill>
          <p:spPr>
            <a:xfrm>
              <a:off x="6463185" y="4337866"/>
              <a:ext cx="723852" cy="154338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3DE74B-E373-B288-65CA-7FE4A05D9F58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92EB463-1303-AFAB-2BA0-5DCDBA17E386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92530FAE-6A96-841E-53C1-AB5AE8793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5BFB25-5B03-90E4-C094-0A0EC0584247}"/>
              </a:ext>
            </a:extLst>
          </p:cNvPr>
          <p:cNvGrpSpPr/>
          <p:nvPr/>
        </p:nvGrpSpPr>
        <p:grpSpPr>
          <a:xfrm>
            <a:off x="1598871" y="2092429"/>
            <a:ext cx="3551371" cy="1547790"/>
            <a:chOff x="1598871" y="2092429"/>
            <a:chExt cx="3551371" cy="15477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230BF9-D1CC-25F4-262B-ACD643830C13}"/>
                </a:ext>
              </a:extLst>
            </p:cNvPr>
            <p:cNvGrpSpPr/>
            <p:nvPr/>
          </p:nvGrpSpPr>
          <p:grpSpPr>
            <a:xfrm>
              <a:off x="1598871" y="2092429"/>
              <a:ext cx="2304312" cy="1381797"/>
              <a:chOff x="1598871" y="2092429"/>
              <a:chExt cx="2304312" cy="138179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D77EFF6-C145-84C6-D4C3-4BEF0F7DA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2632" y="2092429"/>
                <a:ext cx="1016790" cy="101679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678408D-DA32-4DCA-8EF0-041A0A5F47E7}"/>
                  </a:ext>
                </a:extLst>
              </p:cNvPr>
              <p:cNvSpPr txBox="1"/>
              <p:nvPr/>
            </p:nvSpPr>
            <p:spPr>
              <a:xfrm>
                <a:off x="1598871" y="3135672"/>
                <a:ext cx="2304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Android App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AC1AB7-685C-1FB4-50DC-E34EBF4AEC2B}"/>
                </a:ext>
              </a:extLst>
            </p:cNvPr>
            <p:cNvCxnSpPr/>
            <p:nvPr/>
          </p:nvCxnSpPr>
          <p:spPr>
            <a:xfrm flipH="1" flipV="1">
              <a:off x="3859705" y="2781108"/>
              <a:ext cx="1290537" cy="859111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1612A4-B6C5-67B7-E17A-9784446A7A3C}"/>
              </a:ext>
            </a:extLst>
          </p:cNvPr>
          <p:cNvGrpSpPr/>
          <p:nvPr/>
        </p:nvGrpSpPr>
        <p:grpSpPr>
          <a:xfrm>
            <a:off x="1532529" y="3920827"/>
            <a:ext cx="3622625" cy="2071153"/>
            <a:chOff x="1532529" y="3920827"/>
            <a:chExt cx="3622625" cy="20711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8A7E03-87A0-1403-5CEA-745B965169F2}"/>
                </a:ext>
              </a:extLst>
            </p:cNvPr>
            <p:cNvGrpSpPr/>
            <p:nvPr/>
          </p:nvGrpSpPr>
          <p:grpSpPr>
            <a:xfrm>
              <a:off x="1532529" y="4132619"/>
              <a:ext cx="2304312" cy="1859361"/>
              <a:chOff x="1532529" y="4132619"/>
              <a:chExt cx="2304312" cy="185936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906E5B-F06B-3AF0-F9E2-3515F0896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26" t="6196" r="35655" b="27069"/>
              <a:stretch/>
            </p:blipFill>
            <p:spPr>
              <a:xfrm>
                <a:off x="2090744" y="4132619"/>
                <a:ext cx="1377786" cy="14400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2AE2A67-7010-97E6-71A3-C7A8BA9A24B4}"/>
                  </a:ext>
                </a:extLst>
              </p:cNvPr>
              <p:cNvSpPr txBox="1"/>
              <p:nvPr/>
            </p:nvSpPr>
            <p:spPr>
              <a:xfrm>
                <a:off x="1532529" y="5407205"/>
                <a:ext cx="23043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Firebase Database Realtime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B98564-7914-C413-694B-9739390AD598}"/>
                </a:ext>
              </a:extLst>
            </p:cNvPr>
            <p:cNvCxnSpPr/>
            <p:nvPr/>
          </p:nvCxnSpPr>
          <p:spPr>
            <a:xfrm flipH="1">
              <a:off x="3916314" y="3920827"/>
              <a:ext cx="1238840" cy="1110324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2CB28D2-8F91-538C-3B06-2182FA789058}"/>
              </a:ext>
            </a:extLst>
          </p:cNvPr>
          <p:cNvGrpSpPr/>
          <p:nvPr/>
        </p:nvGrpSpPr>
        <p:grpSpPr>
          <a:xfrm>
            <a:off x="7244192" y="2152211"/>
            <a:ext cx="3733940" cy="1633314"/>
            <a:chOff x="7244192" y="2152211"/>
            <a:chExt cx="3733940" cy="16333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620232-1FF9-ED79-B20A-BAA2EFC14EC4}"/>
                </a:ext>
              </a:extLst>
            </p:cNvPr>
            <p:cNvGrpSpPr/>
            <p:nvPr/>
          </p:nvGrpSpPr>
          <p:grpSpPr>
            <a:xfrm>
              <a:off x="8673820" y="2152211"/>
              <a:ext cx="2304312" cy="1633314"/>
              <a:chOff x="8673820" y="2152211"/>
              <a:chExt cx="2304312" cy="16333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37017EE-E523-25FD-C005-54A7212FE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06" t="19093" r="24993" b="33474"/>
              <a:stretch/>
            </p:blipFill>
            <p:spPr>
              <a:xfrm>
                <a:off x="9179157" y="2152211"/>
                <a:ext cx="1320849" cy="1440000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0D4699B-822A-2A0C-0534-5FC9580167FE}"/>
                  </a:ext>
                </a:extLst>
              </p:cNvPr>
              <p:cNvSpPr txBox="1"/>
              <p:nvPr/>
            </p:nvSpPr>
            <p:spPr>
              <a:xfrm>
                <a:off x="8673820" y="3446971"/>
                <a:ext cx="2304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Firebase Authentication</a:t>
                </a: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320BB6E-0132-FAD2-FCDE-F5DF1D083170}"/>
                </a:ext>
              </a:extLst>
            </p:cNvPr>
            <p:cNvCxnSpPr/>
            <p:nvPr/>
          </p:nvCxnSpPr>
          <p:spPr>
            <a:xfrm flipV="1">
              <a:off x="7244192" y="3086341"/>
              <a:ext cx="1429628" cy="553878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A74155C-17D6-8CB7-D0AA-991DDF5BBAC5}"/>
              </a:ext>
            </a:extLst>
          </p:cNvPr>
          <p:cNvGrpSpPr/>
          <p:nvPr/>
        </p:nvGrpSpPr>
        <p:grpSpPr>
          <a:xfrm>
            <a:off x="7244192" y="3890966"/>
            <a:ext cx="3870955" cy="1920973"/>
            <a:chOff x="7244192" y="3890966"/>
            <a:chExt cx="3870955" cy="19209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DABE98-5135-390D-7485-19D3E1CC5806}"/>
                </a:ext>
              </a:extLst>
            </p:cNvPr>
            <p:cNvGrpSpPr/>
            <p:nvPr/>
          </p:nvGrpSpPr>
          <p:grpSpPr>
            <a:xfrm>
              <a:off x="8810835" y="4214240"/>
              <a:ext cx="2304312" cy="1597699"/>
              <a:chOff x="8810835" y="4214240"/>
              <a:chExt cx="2304312" cy="159769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9F9FE7-1148-03B9-7E4F-5D896A7C89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87" t="18449" r="29602" b="32399"/>
              <a:stretch/>
            </p:blipFill>
            <p:spPr>
              <a:xfrm>
                <a:off x="9114559" y="4214240"/>
                <a:ext cx="1499189" cy="1440000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B3091D2-1D99-01BC-B197-1036277925AF}"/>
                  </a:ext>
                </a:extLst>
              </p:cNvPr>
              <p:cNvSpPr txBox="1"/>
              <p:nvPr/>
            </p:nvSpPr>
            <p:spPr>
              <a:xfrm>
                <a:off x="8810835" y="5473385"/>
                <a:ext cx="2304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Firebase Storage</a:t>
                </a: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4E68000-8AFC-0CFC-5B84-470C725B3BAE}"/>
                </a:ext>
              </a:extLst>
            </p:cNvPr>
            <p:cNvCxnSpPr/>
            <p:nvPr/>
          </p:nvCxnSpPr>
          <p:spPr>
            <a:xfrm>
              <a:off x="7244192" y="3890966"/>
              <a:ext cx="1174094" cy="820147"/>
            </a:xfrm>
            <a:prstGeom prst="straightConnector1">
              <a:avLst/>
            </a:prstGeom>
            <a:ln w="38100">
              <a:solidFill>
                <a:srgbClr val="5520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10CF6F9B-D7B2-7334-D943-EDE12E23D906}"/>
              </a:ext>
            </a:extLst>
          </p:cNvPr>
          <p:cNvSpPr txBox="1"/>
          <p:nvPr/>
        </p:nvSpPr>
        <p:spPr>
          <a:xfrm>
            <a:off x="4044576" y="6421604"/>
            <a:ext cx="42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121437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CF3A050-2B3F-182E-2030-AB070B023F11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E5BA9A7-A125-4551-BFD2-77AC368C6BDB}"/>
              </a:ext>
            </a:extLst>
          </p:cNvPr>
          <p:cNvGrpSpPr/>
          <p:nvPr/>
        </p:nvGrpSpPr>
        <p:grpSpPr>
          <a:xfrm>
            <a:off x="-511538" y="2404556"/>
            <a:ext cx="1895588" cy="725331"/>
            <a:chOff x="-511538" y="1880722"/>
            <a:chExt cx="1895588" cy="72533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23B0A42-5DC4-4DBB-836A-47FB3B51ED2D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hlinkClick r:id="rId2" action="ppaction://hlinksldjump"/>
              <a:extLst>
                <a:ext uri="{FF2B5EF4-FFF2-40B4-BE49-F238E27FC236}">
                  <a16:creationId xmlns:a16="http://schemas.microsoft.com/office/drawing/2014/main" id="{1DEDEA54-477B-4912-9163-993FC5AB5D2C}"/>
                </a:ext>
              </a:extLst>
            </p:cNvPr>
            <p:cNvSpPr txBox="1"/>
            <p:nvPr/>
          </p:nvSpPr>
          <p:spPr>
            <a:xfrm>
              <a:off x="-250562" y="2070219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Features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9A1CB98-6412-4117-8C7F-E7524673A938}"/>
              </a:ext>
            </a:extLst>
          </p:cNvPr>
          <p:cNvGrpSpPr/>
          <p:nvPr/>
        </p:nvGrpSpPr>
        <p:grpSpPr>
          <a:xfrm>
            <a:off x="-525229" y="3263157"/>
            <a:ext cx="1909442" cy="725331"/>
            <a:chOff x="-525229" y="2739323"/>
            <a:chExt cx="1909442" cy="725331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1E8A983-1704-43F9-92D9-61338416F2CF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hlinkClick r:id="rId3" action="ppaction://hlinksldjump"/>
              <a:extLst>
                <a:ext uri="{FF2B5EF4-FFF2-40B4-BE49-F238E27FC236}">
                  <a16:creationId xmlns:a16="http://schemas.microsoft.com/office/drawing/2014/main" id="{F6C4CF32-86CF-4557-9465-782E36842D83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Take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Away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401036-9D1F-46AB-A803-879E4FD07C32}"/>
              </a:ext>
            </a:extLst>
          </p:cNvPr>
          <p:cNvGrpSpPr/>
          <p:nvPr/>
        </p:nvGrpSpPr>
        <p:grpSpPr>
          <a:xfrm>
            <a:off x="-497331" y="4110730"/>
            <a:ext cx="1896765" cy="725331"/>
            <a:chOff x="-497331" y="3586896"/>
            <a:chExt cx="1896765" cy="7253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D6CD4F5-3C0A-42DF-928F-088740616DA0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TextBox 125">
              <a:hlinkClick r:id="rId4" action="ppaction://hlinksldjump"/>
              <a:extLst>
                <a:ext uri="{FF2B5EF4-FFF2-40B4-BE49-F238E27FC236}">
                  <a16:creationId xmlns:a16="http://schemas.microsoft.com/office/drawing/2014/main" id="{DBD038DB-ED2F-41AC-9C66-6B15C37FAEA4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App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Flow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52A8BC8-E87F-D38B-E684-12EC144CC502}"/>
              </a:ext>
            </a:extLst>
          </p:cNvPr>
          <p:cNvSpPr txBox="1"/>
          <p:nvPr/>
        </p:nvSpPr>
        <p:spPr>
          <a:xfrm>
            <a:off x="3655218" y="1223218"/>
            <a:ext cx="515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 Flow</a:t>
            </a:r>
          </a:p>
        </p:txBody>
      </p:sp>
      <p:pic>
        <p:nvPicPr>
          <p:cNvPr id="108" name="Picture 4">
            <a:extLst>
              <a:ext uri="{FF2B5EF4-FFF2-40B4-BE49-F238E27FC236}">
                <a16:creationId xmlns:a16="http://schemas.microsoft.com/office/drawing/2014/main" id="{B91D29A9-F3FA-CF24-E3C8-6F13D824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7E90905-FACC-C393-1698-FB0C9CAE936E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F74BAC8-28C8-61FA-5307-2AB3960872A2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043EF6D-AAF4-237C-3FE5-3B5BD07C3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282BD7-CF43-1404-A327-4AB6AC4CA9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35" y="2310883"/>
            <a:ext cx="1629002" cy="332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853E4-F84D-9E48-CA04-CE6160C48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3" y="2276900"/>
            <a:ext cx="1609950" cy="3355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D9A780-5E58-CFC6-81A8-2E3366D16C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82" y="2264131"/>
            <a:ext cx="1609950" cy="3381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62A6-A936-5A7A-9F84-38F6FF3538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788" y="2266655"/>
            <a:ext cx="1619476" cy="337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1DE073-D710-C624-FDF2-C8CD7CD7F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50" y="2290920"/>
            <a:ext cx="1581371" cy="33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0C8E34-E626-BDA5-416A-8FA4D4203CC0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39541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20695171-6DF4-C3D5-6658-6C81C38AF69C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C52795D-8EDF-4312-91B8-C9C7AA75E8FD}"/>
              </a:ext>
            </a:extLst>
          </p:cNvPr>
          <p:cNvGrpSpPr/>
          <p:nvPr/>
        </p:nvGrpSpPr>
        <p:grpSpPr>
          <a:xfrm>
            <a:off x="-525551" y="2389426"/>
            <a:ext cx="1895588" cy="725331"/>
            <a:chOff x="-511538" y="1880722"/>
            <a:chExt cx="1895588" cy="72533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182FA448-2158-4285-998B-B7868137613F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hlinkClick r:id="rId2" action="ppaction://hlinksldjump"/>
              <a:extLst>
                <a:ext uri="{FF2B5EF4-FFF2-40B4-BE49-F238E27FC236}">
                  <a16:creationId xmlns:a16="http://schemas.microsoft.com/office/drawing/2014/main" id="{57C8A750-6B37-4985-9AC4-F7802E33B6DB}"/>
                </a:ext>
              </a:extLst>
            </p:cNvPr>
            <p:cNvSpPr txBox="1"/>
            <p:nvPr/>
          </p:nvSpPr>
          <p:spPr>
            <a:xfrm>
              <a:off x="-250562" y="1980537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What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We Do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4252551-118A-4B86-A449-7C63A90C3D76}"/>
              </a:ext>
            </a:extLst>
          </p:cNvPr>
          <p:cNvGrpSpPr/>
          <p:nvPr/>
        </p:nvGrpSpPr>
        <p:grpSpPr>
          <a:xfrm>
            <a:off x="-539242" y="3248027"/>
            <a:ext cx="1909442" cy="725331"/>
            <a:chOff x="-525229" y="2739323"/>
            <a:chExt cx="1909442" cy="725331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D7A83F22-6932-488F-87AC-3DCAF8018ACC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hlinkClick r:id="rId3" action="ppaction://hlinksldjump"/>
              <a:extLst>
                <a:ext uri="{FF2B5EF4-FFF2-40B4-BE49-F238E27FC236}">
                  <a16:creationId xmlns:a16="http://schemas.microsoft.com/office/drawing/2014/main" id="{FF9E32D9-0FFB-4183-9730-2A96404B31F8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Dataset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&amp; Models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F9E5802-B3EE-4764-9208-572CB953603C}"/>
              </a:ext>
            </a:extLst>
          </p:cNvPr>
          <p:cNvGrpSpPr/>
          <p:nvPr/>
        </p:nvGrpSpPr>
        <p:grpSpPr>
          <a:xfrm>
            <a:off x="-511344" y="4095600"/>
            <a:ext cx="1896765" cy="725331"/>
            <a:chOff x="-497331" y="3586896"/>
            <a:chExt cx="1896765" cy="7253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13FD892-10BA-41D7-B146-D54F635BEFB0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hlinkClick r:id="rId4" action="ppaction://hlinksldjump"/>
              <a:extLst>
                <a:ext uri="{FF2B5EF4-FFF2-40B4-BE49-F238E27FC236}">
                  <a16:creationId xmlns:a16="http://schemas.microsoft.com/office/drawing/2014/main" id="{AD844DB5-93C4-4BAA-9BB5-75FF7062887C}"/>
                </a:ext>
              </a:extLst>
            </p:cNvPr>
            <p:cNvSpPr txBox="1"/>
            <p:nvPr/>
          </p:nvSpPr>
          <p:spPr>
            <a:xfrm>
              <a:off x="-235178" y="378253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Results</a:t>
              </a: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639974DF-C02D-F65F-DF79-69E4CD98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400C0C48-B2C2-9970-E946-7734A686EF25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5C83BDA-9003-1B07-5F7A-88290ADFEDC8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0936CF6-A01A-B945-9761-AD4B7EB0E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FF5DDE1-155F-5BE5-4D1A-3A26B9AD9BE0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867223-519A-405A-CD27-E73F58A5F632}"/>
              </a:ext>
            </a:extLst>
          </p:cNvPr>
          <p:cNvSpPr txBox="1"/>
          <p:nvPr/>
        </p:nvSpPr>
        <p:spPr>
          <a:xfrm>
            <a:off x="3655218" y="1223218"/>
            <a:ext cx="515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We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AC15C-F8E5-96BC-4988-3A6BAA7B7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42" y="2539078"/>
            <a:ext cx="3931972" cy="3473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BD1A7-B78A-AACE-E7D5-350A5C710B6C}"/>
              </a:ext>
            </a:extLst>
          </p:cNvPr>
          <p:cNvSpPr txBox="1"/>
          <p:nvPr/>
        </p:nvSpPr>
        <p:spPr>
          <a:xfrm>
            <a:off x="1412789" y="3262516"/>
            <a:ext cx="5787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</a:t>
            </a:r>
          </a:p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image from KTP into text for automating fill registration form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AC79FD6-E2DA-7E79-28B3-6837AEC06D5B}"/>
              </a:ext>
            </a:extLst>
          </p:cNvPr>
          <p:cNvSpPr/>
          <p:nvPr/>
        </p:nvSpPr>
        <p:spPr>
          <a:xfrm>
            <a:off x="-4335" y="-1"/>
            <a:ext cx="12193733" cy="57981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52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1C2C01D-1C8D-4799-A578-712BCC122979}"/>
              </a:ext>
            </a:extLst>
          </p:cNvPr>
          <p:cNvGrpSpPr/>
          <p:nvPr/>
        </p:nvGrpSpPr>
        <p:grpSpPr>
          <a:xfrm>
            <a:off x="-525551" y="1979987"/>
            <a:ext cx="1895588" cy="725331"/>
            <a:chOff x="-511538" y="1880722"/>
            <a:chExt cx="1895588" cy="725331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59EB7C4-7458-4AB0-B8F2-0DAD55ED42E4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hlinkClick r:id="rId2" action="ppaction://hlinksldjump"/>
              <a:extLst>
                <a:ext uri="{FF2B5EF4-FFF2-40B4-BE49-F238E27FC236}">
                  <a16:creationId xmlns:a16="http://schemas.microsoft.com/office/drawing/2014/main" id="{71079E57-B0B4-423C-8EFA-4975BF1AD54B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What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 Do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A11ED2-5100-4E4B-8DC6-EF949996913F}"/>
              </a:ext>
            </a:extLst>
          </p:cNvPr>
          <p:cNvGrpSpPr/>
          <p:nvPr/>
        </p:nvGrpSpPr>
        <p:grpSpPr>
          <a:xfrm>
            <a:off x="-539242" y="2838588"/>
            <a:ext cx="1909442" cy="725331"/>
            <a:chOff x="-525229" y="2739323"/>
            <a:chExt cx="1909442" cy="725331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6772758-3D9C-4A1D-A163-547B8E905CD7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hlinkClick r:id="rId3" action="ppaction://hlinksldjump"/>
              <a:extLst>
                <a:ext uri="{FF2B5EF4-FFF2-40B4-BE49-F238E27FC236}">
                  <a16:creationId xmlns:a16="http://schemas.microsoft.com/office/drawing/2014/main" id="{740B0262-69E1-4289-8BCE-421A7F455170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Dataset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&amp; Models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A8DE749-8D8F-4C27-B27E-E575C0A68D34}"/>
              </a:ext>
            </a:extLst>
          </p:cNvPr>
          <p:cNvGrpSpPr/>
          <p:nvPr/>
        </p:nvGrpSpPr>
        <p:grpSpPr>
          <a:xfrm>
            <a:off x="-511344" y="3686161"/>
            <a:ext cx="1896765" cy="725331"/>
            <a:chOff x="-497331" y="3586896"/>
            <a:chExt cx="1896765" cy="72533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9DC0D8B-5D99-46D8-9F07-D3B625CAAC35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5520DA"/>
            </a:solidFill>
            <a:ln w="76200">
              <a:solidFill>
                <a:srgbClr val="552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hlinkClick r:id="rId4" action="ppaction://hlinksldjump"/>
              <a:extLst>
                <a:ext uri="{FF2B5EF4-FFF2-40B4-BE49-F238E27FC236}">
                  <a16:creationId xmlns:a16="http://schemas.microsoft.com/office/drawing/2014/main" id="{33F9482B-767D-4CCF-8F9A-B0A5064947C1}"/>
                </a:ext>
              </a:extLst>
            </p:cNvPr>
            <p:cNvSpPr txBox="1"/>
            <p:nvPr/>
          </p:nvSpPr>
          <p:spPr>
            <a:xfrm>
              <a:off x="-235178" y="378575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Results</a:t>
              </a:r>
            </a:p>
          </p:txBody>
        </p:sp>
      </p:grpSp>
      <p:pic>
        <p:nvPicPr>
          <p:cNvPr id="82" name="Picture 4">
            <a:extLst>
              <a:ext uri="{FF2B5EF4-FFF2-40B4-BE49-F238E27FC236}">
                <a16:creationId xmlns:a16="http://schemas.microsoft.com/office/drawing/2014/main" id="{3712A0A6-996D-0DD0-1208-2CC8E7CF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63" y="214010"/>
            <a:ext cx="2077438" cy="56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F9BBD443-2E96-CEC9-B715-C076535C272B}"/>
              </a:ext>
            </a:extLst>
          </p:cNvPr>
          <p:cNvGrpSpPr/>
          <p:nvPr/>
        </p:nvGrpSpPr>
        <p:grpSpPr>
          <a:xfrm>
            <a:off x="5351831" y="5506157"/>
            <a:ext cx="1554311" cy="1142760"/>
            <a:chOff x="256848" y="1289716"/>
            <a:chExt cx="4936872" cy="38729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4C156C3-2735-7A01-5B9C-364540AB9575}"/>
                </a:ext>
              </a:extLst>
            </p:cNvPr>
            <p:cNvSpPr/>
            <p:nvPr/>
          </p:nvSpPr>
          <p:spPr>
            <a:xfrm>
              <a:off x="1155489" y="2023700"/>
              <a:ext cx="3060493" cy="3138956"/>
            </a:xfrm>
            <a:prstGeom prst="ellipse">
              <a:avLst/>
            </a:prstGeom>
            <a:solidFill>
              <a:srgbClr val="5520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2465B3D-A4E1-656F-2834-CFA28F086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743" b="41738"/>
            <a:stretch/>
          </p:blipFill>
          <p:spPr>
            <a:xfrm>
              <a:off x="256848" y="1289716"/>
              <a:ext cx="4936872" cy="350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602C089-0804-CEFE-4AFC-F445FB073D17}"/>
              </a:ext>
            </a:extLst>
          </p:cNvPr>
          <p:cNvSpPr txBox="1"/>
          <p:nvPr/>
        </p:nvSpPr>
        <p:spPr>
          <a:xfrm>
            <a:off x="4044576" y="6544436"/>
            <a:ext cx="4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72B66F-6E92-D222-1CA0-F370CAEA1A4A}"/>
              </a:ext>
            </a:extLst>
          </p:cNvPr>
          <p:cNvSpPr txBox="1"/>
          <p:nvPr/>
        </p:nvSpPr>
        <p:spPr>
          <a:xfrm>
            <a:off x="3655218" y="1223218"/>
            <a:ext cx="549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 &amp; Models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4871D-575C-DC17-493F-3D8EF1C69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13" y="3173340"/>
            <a:ext cx="1674159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F02EF5-F1E0-2E1F-2DCE-61F89C033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27" y="3157244"/>
            <a:ext cx="1736471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77D0BB-392E-8C44-19AA-BC893A7F5B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7701" r="3807" b="6992"/>
          <a:stretch/>
        </p:blipFill>
        <p:spPr>
          <a:xfrm>
            <a:off x="1416001" y="4515405"/>
            <a:ext cx="1749576" cy="10800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EB125B6-36E3-1032-A412-7BC25C0E24B7}"/>
              </a:ext>
            </a:extLst>
          </p:cNvPr>
          <p:cNvSpPr txBox="1"/>
          <p:nvPr/>
        </p:nvSpPr>
        <p:spPr>
          <a:xfrm>
            <a:off x="1673227" y="2210530"/>
            <a:ext cx="5787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algn="ctr"/>
            <a:r>
              <a:rPr lang="en-ID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Indonesian Identity Card (KTP) </a:t>
            </a:r>
            <a:endParaRPr 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7194CC-15E2-B7A3-EECE-81C81A1F1D13}"/>
              </a:ext>
            </a:extLst>
          </p:cNvPr>
          <p:cNvSpPr/>
          <p:nvPr/>
        </p:nvSpPr>
        <p:spPr>
          <a:xfrm>
            <a:off x="7187037" y="2705318"/>
            <a:ext cx="3644609" cy="30304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E7B1265-0EC5-B886-1891-38E13D16010D}"/>
              </a:ext>
            </a:extLst>
          </p:cNvPr>
          <p:cNvSpPr txBox="1"/>
          <p:nvPr/>
        </p:nvSpPr>
        <p:spPr>
          <a:xfrm>
            <a:off x="7301348" y="2984973"/>
            <a:ext cx="33250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endParaRPr lang="en-ID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(tesseract)</a:t>
            </a:r>
          </a:p>
          <a:p>
            <a:pPr algn="ctr"/>
            <a:endParaRPr lang="en-ID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CV – OCR </a:t>
            </a:r>
          </a:p>
          <a:p>
            <a:r>
              <a:rPr lang="en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D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Tecxt</a:t>
            </a:r>
            <a:r>
              <a:rPr lang="en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Recognition)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ACEB65-8367-0A92-2A41-F4C3A4FE16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66" r="23611" b="14362"/>
          <a:stretch/>
        </p:blipFill>
        <p:spPr>
          <a:xfrm>
            <a:off x="9744183" y="3810212"/>
            <a:ext cx="833594" cy="8014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E4C782-0F99-A2A9-82F0-16209AE702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917" y="4687816"/>
            <a:ext cx="855978" cy="7559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E6EBD1-CA24-06E1-9D00-3BE72AE27C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54" y="4523703"/>
            <a:ext cx="1636507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8DE176-2128-920E-2BDA-790B0FF32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58" y="3758507"/>
            <a:ext cx="160744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9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5857</TotalTime>
  <Words>347</Words>
  <Application>Microsoft Office PowerPoint</Application>
  <PresentationFormat>Widescreen</PresentationFormat>
  <Paragraphs>123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Calibri Light</vt:lpstr>
      <vt:lpstr>Google Sans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irena Kusuma dewi</dc:creator>
  <cp:lastModifiedBy>Irena Kusuma Dewi</cp:lastModifiedBy>
  <cp:revision>31</cp:revision>
  <dcterms:created xsi:type="dcterms:W3CDTF">2022-01-15T11:46:15Z</dcterms:created>
  <dcterms:modified xsi:type="dcterms:W3CDTF">2022-06-12T11:15:25Z</dcterms:modified>
</cp:coreProperties>
</file>